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59" r:id="rId3"/>
    <p:sldId id="268" r:id="rId4"/>
    <p:sldId id="258" r:id="rId5"/>
    <p:sldId id="257" r:id="rId6"/>
    <p:sldId id="256" r:id="rId7"/>
    <p:sldId id="260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 smtClean="0"/>
              <a:t>   My </a:t>
            </a:r>
            <a:r>
              <a:rPr lang="en-US" altLang="zh-TW" sz="8000" dirty="0"/>
              <a:t>J</a:t>
            </a:r>
            <a:r>
              <a:rPr lang="en-US" altLang="zh-TW" sz="8000" dirty="0" smtClean="0"/>
              <a:t>ournal</a:t>
            </a:r>
            <a:endParaRPr lang="zh-TW" altLang="en-US" sz="8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德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字體，我們選擇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手寫感覺的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汙染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海洋，讓人彷彿也身在海洋中觀看海底生物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3418" y="2857944"/>
            <a:ext cx="5488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紀錄在旅途中發生的各種趣事或是學習到的經驗，並搭配旅途中的圖片，讓畫面更加有趣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HTML】1 導讀- KT客棧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65"/>
          <a:stretch/>
        </p:blipFill>
        <p:spPr bwMode="auto">
          <a:xfrm>
            <a:off x="1063223" y="1745757"/>
            <a:ext cx="432245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369" y="2344866"/>
            <a:ext cx="2870098" cy="287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09" y="2479391"/>
            <a:ext cx="2601047" cy="26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795379" y="1117975"/>
            <a:ext cx="9460695" cy="4426410"/>
            <a:chOff x="737707" y="216815"/>
            <a:chExt cx="9460695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011023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737707" y="3785385"/>
              <a:ext cx="6054777" cy="857840"/>
              <a:chOff x="763630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763630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2358475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3780044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5470184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6062569" y="195757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2426841" y="308315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3180944" y="383725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942805" y="407639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754349" y="326484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7837072" y="470775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9528410" y="470775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MT" pitchFamily="2" charset="0"/>
                <a:ea typeface="標楷體" panose="03000509000000000000" pitchFamily="65" charset="-120"/>
              </a:rPr>
              <a:t>Fiji</a:t>
            </a:r>
            <a:endParaRPr lang="en-US" altLang="zh-TW" sz="2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8575085" y="398829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4514295" y="1491750"/>
            <a:ext cx="1155313" cy="21234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6153673" y="256804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9332305" y="398084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灰階</a:t>
            </a:r>
            <a:r>
              <a:rPr lang="en-US" altLang="zh-TW" sz="4400" dirty="0" smtClean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誠實、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開放的表現形式、及一個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中立，但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又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具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親和力的外觀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451</Words>
  <Application>Microsoft Office PowerPoint</Application>
  <PresentationFormat>寬螢幕</PresentationFormat>
  <Paragraphs>66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ArialMT</vt:lpstr>
      <vt:lpstr>PMingLiU</vt:lpstr>
      <vt:lpstr>PMingLiU</vt:lpstr>
      <vt:lpstr>標楷體</vt:lpstr>
      <vt:lpstr>Arial</vt:lpstr>
      <vt:lpstr>Calibri</vt:lpstr>
      <vt:lpstr>Calibri Light</vt:lpstr>
      <vt:lpstr>Ink Free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HP</cp:lastModifiedBy>
  <cp:revision>44</cp:revision>
  <dcterms:created xsi:type="dcterms:W3CDTF">2020-04-29T17:34:24Z</dcterms:created>
  <dcterms:modified xsi:type="dcterms:W3CDTF">2020-04-30T06:42:00Z</dcterms:modified>
</cp:coreProperties>
</file>